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81" r:id="rId6"/>
    <p:sldId id="277" r:id="rId7"/>
    <p:sldId id="278" r:id="rId8"/>
    <p:sldId id="279" r:id="rId9"/>
    <p:sldId id="280" r:id="rId10"/>
    <p:sldId id="257" r:id="rId11"/>
    <p:sldId id="258" r:id="rId12"/>
    <p:sldId id="259" r:id="rId13"/>
    <p:sldId id="260" r:id="rId14"/>
    <p:sldId id="262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82B8-1A66-40B0-AE70-A2697FDE2F9B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D7BA-DBD0-49B3-B2F1-7A5A18AC5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98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82B8-1A66-40B0-AE70-A2697FDE2F9B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D7BA-DBD0-49B3-B2F1-7A5A18AC5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94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82B8-1A66-40B0-AE70-A2697FDE2F9B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D7BA-DBD0-49B3-B2F1-7A5A18AC5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73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82B8-1A66-40B0-AE70-A2697FDE2F9B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D7BA-DBD0-49B3-B2F1-7A5A18AC5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55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82B8-1A66-40B0-AE70-A2697FDE2F9B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D7BA-DBD0-49B3-B2F1-7A5A18AC5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74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82B8-1A66-40B0-AE70-A2697FDE2F9B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D7BA-DBD0-49B3-B2F1-7A5A18AC5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14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82B8-1A66-40B0-AE70-A2697FDE2F9B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D7BA-DBD0-49B3-B2F1-7A5A18AC5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88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82B8-1A66-40B0-AE70-A2697FDE2F9B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D7BA-DBD0-49B3-B2F1-7A5A18AC5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57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82B8-1A66-40B0-AE70-A2697FDE2F9B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D7BA-DBD0-49B3-B2F1-7A5A18AC5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99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82B8-1A66-40B0-AE70-A2697FDE2F9B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D7BA-DBD0-49B3-B2F1-7A5A18AC5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56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82B8-1A66-40B0-AE70-A2697FDE2F9B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D7BA-DBD0-49B3-B2F1-7A5A18AC5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30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582B8-1A66-40B0-AE70-A2697FDE2F9B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0D7BA-DBD0-49B3-B2F1-7A5A18AC5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44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Learn those Timetables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9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</p:spPr>
        <p:txBody>
          <a:bodyPr>
            <a:noAutofit/>
          </a:bodyPr>
          <a:lstStyle/>
          <a:p>
            <a:r>
              <a:rPr lang="en-GB" sz="6600" dirty="0" smtClean="0"/>
              <a:t>3 x 3 = </a:t>
            </a:r>
            <a:endParaRPr lang="en-GB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278164"/>
            <a:ext cx="331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(Whine)</a:t>
            </a:r>
            <a:endParaRPr lang="en-GB" sz="6600" dirty="0"/>
          </a:p>
        </p:txBody>
      </p:sp>
      <p:sp>
        <p:nvSpPr>
          <p:cNvPr id="6" name="Rectangle 5"/>
          <p:cNvSpPr/>
          <p:nvPr/>
        </p:nvSpPr>
        <p:spPr>
          <a:xfrm>
            <a:off x="6588224" y="328079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6600" dirty="0">
                <a:solidFill>
                  <a:prstClr val="black"/>
                </a:solidFill>
              </a:rPr>
              <a:t>9</a:t>
            </a:r>
            <a:endParaRPr lang="en-GB" sz="6600" dirty="0">
              <a:solidFill>
                <a:prstClr val="black"/>
              </a:solidFill>
            </a:endParaRPr>
          </a:p>
        </p:txBody>
      </p:sp>
      <p:sp>
        <p:nvSpPr>
          <p:cNvPr id="7" name="AutoShape 4" descr="Image result for wh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56" y="1628800"/>
            <a:ext cx="62865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09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</p:spPr>
        <p:txBody>
          <a:bodyPr>
            <a:noAutofit/>
          </a:bodyPr>
          <a:lstStyle/>
          <a:p>
            <a:r>
              <a:rPr lang="en-GB" sz="6600" dirty="0" smtClean="0"/>
              <a:t>3 x 4 = </a:t>
            </a:r>
            <a:endParaRPr lang="en-GB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278164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(Two Elf)</a:t>
            </a:r>
            <a:endParaRPr lang="en-GB" sz="6600" dirty="0"/>
          </a:p>
        </p:txBody>
      </p:sp>
      <p:grpSp>
        <p:nvGrpSpPr>
          <p:cNvPr id="6" name="Group 5"/>
          <p:cNvGrpSpPr/>
          <p:nvPr/>
        </p:nvGrpSpPr>
        <p:grpSpPr>
          <a:xfrm>
            <a:off x="2450165" y="1868660"/>
            <a:ext cx="3727590" cy="3981228"/>
            <a:chOff x="2450165" y="1868660"/>
            <a:chExt cx="3727590" cy="398122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61" r="26047"/>
            <a:stretch/>
          </p:blipFill>
          <p:spPr bwMode="auto">
            <a:xfrm>
              <a:off x="2450165" y="2492896"/>
              <a:ext cx="1651379" cy="3356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61" r="26047"/>
            <a:stretch/>
          </p:blipFill>
          <p:spPr bwMode="auto">
            <a:xfrm>
              <a:off x="4526376" y="2492896"/>
              <a:ext cx="1651379" cy="3356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117065" y="186866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/>
                <a:t>2</a:t>
              </a:r>
              <a:endParaRPr lang="en-GB" sz="4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0854" y="1869852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 smtClean="0"/>
                <a:t>1</a:t>
              </a:r>
              <a:endParaRPr lang="en-GB" sz="44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6413786" y="278164"/>
            <a:ext cx="123463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prstClr val="black"/>
                </a:solidFill>
              </a:rPr>
              <a:t>12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26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</p:spPr>
        <p:txBody>
          <a:bodyPr>
            <a:noAutofit/>
          </a:bodyPr>
          <a:lstStyle/>
          <a:p>
            <a:r>
              <a:rPr lang="en-GB" sz="6600" dirty="0" smtClean="0"/>
              <a:t>3 x 6 = </a:t>
            </a:r>
            <a:endParaRPr lang="en-GB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278164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(Skating)</a:t>
            </a:r>
            <a:endParaRPr lang="en-GB" sz="6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1222"/>
            <a:ext cx="6264696" cy="458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77398" y="278164"/>
            <a:ext cx="123463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prstClr val="black"/>
                </a:solidFill>
              </a:rPr>
              <a:t>18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33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924" y="297021"/>
            <a:ext cx="3394720" cy="1143000"/>
          </a:xfrm>
        </p:spPr>
        <p:txBody>
          <a:bodyPr>
            <a:noAutofit/>
          </a:bodyPr>
          <a:lstStyle/>
          <a:p>
            <a:r>
              <a:rPr lang="en-GB" sz="6600" dirty="0" smtClean="0"/>
              <a:t>3 x 7 = </a:t>
            </a:r>
            <a:endParaRPr lang="en-GB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278164"/>
            <a:ext cx="6048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(Gently spun)</a:t>
            </a:r>
            <a:endParaRPr lang="en-GB" sz="6600" dirty="0"/>
          </a:p>
        </p:txBody>
      </p:sp>
      <p:sp>
        <p:nvSpPr>
          <p:cNvPr id="3" name="Rectangle 2"/>
          <p:cNvSpPr/>
          <p:nvPr/>
        </p:nvSpPr>
        <p:spPr>
          <a:xfrm>
            <a:off x="7452320" y="278164"/>
            <a:ext cx="123463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prstClr val="black"/>
                </a:solidFill>
              </a:rPr>
              <a:t>21 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388071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13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924" y="297021"/>
            <a:ext cx="3394720" cy="1143000"/>
          </a:xfrm>
        </p:spPr>
        <p:txBody>
          <a:bodyPr>
            <a:noAutofit/>
          </a:bodyPr>
          <a:lstStyle/>
          <a:p>
            <a:r>
              <a:rPr lang="en-GB" sz="6600" dirty="0" smtClean="0"/>
              <a:t>3 x 8 = </a:t>
            </a:r>
            <a:endParaRPr lang="en-GB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278164"/>
            <a:ext cx="6048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(Gently roar)</a:t>
            </a:r>
            <a:endParaRPr lang="en-GB" sz="6600" dirty="0"/>
          </a:p>
        </p:txBody>
      </p:sp>
      <p:sp>
        <p:nvSpPr>
          <p:cNvPr id="3" name="Rectangle 2"/>
          <p:cNvSpPr/>
          <p:nvPr/>
        </p:nvSpPr>
        <p:spPr>
          <a:xfrm>
            <a:off x="7164288" y="278164"/>
            <a:ext cx="123463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prstClr val="black"/>
                </a:solidFill>
              </a:rPr>
              <a:t>24 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611560" y="1628800"/>
            <a:ext cx="6951608" cy="4293096"/>
            <a:chOff x="611560" y="1628800"/>
            <a:chExt cx="6951608" cy="429309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449"/>
            <a:stretch/>
          </p:blipFill>
          <p:spPr bwMode="auto">
            <a:xfrm>
              <a:off x="1043608" y="1628800"/>
              <a:ext cx="6519560" cy="4293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611560" y="1628800"/>
              <a:ext cx="792088" cy="1080120"/>
            </a:xfrm>
            <a:prstGeom prst="straightConnector1">
              <a:avLst/>
            </a:prstGeom>
            <a:ln w="1270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724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8164"/>
            <a:ext cx="3394720" cy="1143000"/>
          </a:xfrm>
        </p:spPr>
        <p:txBody>
          <a:bodyPr>
            <a:noAutofit/>
          </a:bodyPr>
          <a:lstStyle/>
          <a:p>
            <a:r>
              <a:rPr lang="en-GB" sz="6600" dirty="0"/>
              <a:t>4</a:t>
            </a:r>
            <a:r>
              <a:rPr lang="en-GB" sz="6600" dirty="0" smtClean="0"/>
              <a:t> x 4 = </a:t>
            </a:r>
            <a:endParaRPr lang="en-GB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278164"/>
            <a:ext cx="6048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(Mixing)</a:t>
            </a:r>
            <a:endParaRPr lang="en-GB" sz="6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7"/>
          <a:stretch/>
        </p:blipFill>
        <p:spPr bwMode="auto">
          <a:xfrm>
            <a:off x="2212242" y="1556793"/>
            <a:ext cx="4882926" cy="487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32240" y="300784"/>
            <a:ext cx="123463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prstClr val="black"/>
                </a:solidFill>
              </a:rPr>
              <a:t>16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18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1" y="278164"/>
            <a:ext cx="3394720" cy="1143000"/>
          </a:xfrm>
        </p:spPr>
        <p:txBody>
          <a:bodyPr>
            <a:noAutofit/>
          </a:bodyPr>
          <a:lstStyle/>
          <a:p>
            <a:r>
              <a:rPr lang="en-GB" sz="6600" dirty="0" smtClean="0"/>
              <a:t>6 x 4 = </a:t>
            </a:r>
            <a:endParaRPr lang="en-GB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278164"/>
            <a:ext cx="6048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(Gently roar)</a:t>
            </a:r>
            <a:endParaRPr lang="en-GB" sz="6600" dirty="0"/>
          </a:p>
        </p:txBody>
      </p:sp>
      <p:sp>
        <p:nvSpPr>
          <p:cNvPr id="3" name="Rectangle 2"/>
          <p:cNvSpPr/>
          <p:nvPr/>
        </p:nvSpPr>
        <p:spPr>
          <a:xfrm>
            <a:off x="7308304" y="278164"/>
            <a:ext cx="123463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prstClr val="black"/>
                </a:solidFill>
              </a:rPr>
              <a:t>24 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913644" y="1772816"/>
            <a:ext cx="6919081" cy="4292600"/>
            <a:chOff x="913644" y="1772816"/>
            <a:chExt cx="6919081" cy="42926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688" y="1772816"/>
              <a:ext cx="6523037" cy="429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913644" y="1916832"/>
              <a:ext cx="792088" cy="1080120"/>
            </a:xfrm>
            <a:prstGeom prst="straightConnector1">
              <a:avLst/>
            </a:prstGeom>
            <a:ln w="1270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699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1" y="278164"/>
            <a:ext cx="3394720" cy="1143000"/>
          </a:xfrm>
        </p:spPr>
        <p:txBody>
          <a:bodyPr>
            <a:noAutofit/>
          </a:bodyPr>
          <a:lstStyle/>
          <a:p>
            <a:r>
              <a:rPr lang="en-GB" sz="6600" dirty="0"/>
              <a:t>4</a:t>
            </a:r>
            <a:r>
              <a:rPr lang="en-GB" sz="6600" dirty="0" smtClean="0"/>
              <a:t> x 7 = </a:t>
            </a:r>
            <a:endParaRPr lang="en-GB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278164"/>
            <a:ext cx="6048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(Gently wait)</a:t>
            </a:r>
            <a:endParaRPr lang="en-GB" sz="6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87" y="1628800"/>
            <a:ext cx="76200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80312" y="278164"/>
            <a:ext cx="123463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prstClr val="black"/>
                </a:solidFill>
              </a:rPr>
              <a:t>28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1" y="278164"/>
            <a:ext cx="3394720" cy="1143000"/>
          </a:xfrm>
        </p:spPr>
        <p:txBody>
          <a:bodyPr>
            <a:noAutofit/>
          </a:bodyPr>
          <a:lstStyle/>
          <a:p>
            <a:r>
              <a:rPr lang="en-GB" sz="6600" dirty="0"/>
              <a:t>4</a:t>
            </a:r>
            <a:r>
              <a:rPr lang="en-GB" sz="6600" dirty="0" smtClean="0"/>
              <a:t> x 8 = </a:t>
            </a:r>
            <a:endParaRPr lang="en-GB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278164"/>
            <a:ext cx="6048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(Birdy Flew)</a:t>
            </a:r>
            <a:endParaRPr lang="en-GB" sz="6600" dirty="0"/>
          </a:p>
        </p:txBody>
      </p:sp>
      <p:pic>
        <p:nvPicPr>
          <p:cNvPr id="9218" name="Picture 2" descr="Image result for bird Fl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9"/>
          <a:stretch/>
        </p:blipFill>
        <p:spPr bwMode="auto">
          <a:xfrm>
            <a:off x="850592" y="1658936"/>
            <a:ext cx="7344816" cy="45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37767" y="278164"/>
            <a:ext cx="123463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prstClr val="black"/>
                </a:solidFill>
              </a:rPr>
              <a:t>32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70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1" y="278164"/>
            <a:ext cx="3394720" cy="1143000"/>
          </a:xfrm>
        </p:spPr>
        <p:txBody>
          <a:bodyPr>
            <a:noAutofit/>
          </a:bodyPr>
          <a:lstStyle/>
          <a:p>
            <a:r>
              <a:rPr lang="en-GB" sz="6600" dirty="0" smtClean="0"/>
              <a:t>6 x 6 = </a:t>
            </a:r>
            <a:endParaRPr lang="en-GB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278164"/>
            <a:ext cx="6048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(Birdy Tricks)</a:t>
            </a:r>
            <a:endParaRPr lang="en-GB" sz="6600" dirty="0"/>
          </a:p>
        </p:txBody>
      </p:sp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5981650" cy="448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70007" y="278164"/>
            <a:ext cx="123463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prstClr val="black"/>
                </a:solidFill>
              </a:rPr>
              <a:t>36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76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0</a:t>
            </a:r>
            <a:r>
              <a:rPr lang="en-GB" dirty="0" smtClean="0"/>
              <a:t> x tables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answer is always 0!!!</a:t>
            </a:r>
          </a:p>
          <a:p>
            <a:r>
              <a:rPr lang="en-GB" dirty="0"/>
              <a:t>0</a:t>
            </a:r>
            <a:r>
              <a:rPr lang="en-GB" dirty="0" smtClean="0"/>
              <a:t> x 5 = 0</a:t>
            </a:r>
          </a:p>
          <a:p>
            <a:r>
              <a:rPr lang="en-GB" dirty="0" smtClean="0"/>
              <a:t>0 x 9 = 0</a:t>
            </a:r>
          </a:p>
          <a:p>
            <a:r>
              <a:rPr lang="en-GB" dirty="0"/>
              <a:t>0</a:t>
            </a:r>
            <a:r>
              <a:rPr lang="en-GB" dirty="0" smtClean="0"/>
              <a:t> x 100 = 0</a:t>
            </a:r>
          </a:p>
          <a:p>
            <a:r>
              <a:rPr lang="en-GB" dirty="0"/>
              <a:t>0</a:t>
            </a:r>
            <a:r>
              <a:rPr lang="en-GB" dirty="0" smtClean="0"/>
              <a:t> x 559 = 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Can you think of any yourself?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7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1" y="278164"/>
            <a:ext cx="3394720" cy="1143000"/>
          </a:xfrm>
        </p:spPr>
        <p:txBody>
          <a:bodyPr>
            <a:noAutofit/>
          </a:bodyPr>
          <a:lstStyle/>
          <a:p>
            <a:r>
              <a:rPr lang="en-GB" sz="6600" dirty="0" smtClean="0"/>
              <a:t>6 x 7 = </a:t>
            </a:r>
            <a:endParaRPr lang="en-GB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278164"/>
            <a:ext cx="6048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(Shorty Shoe)</a:t>
            </a:r>
            <a:endParaRPr lang="en-GB" sz="6600" dirty="0"/>
          </a:p>
        </p:txBody>
      </p:sp>
      <p:grpSp>
        <p:nvGrpSpPr>
          <p:cNvPr id="7" name="Group 6"/>
          <p:cNvGrpSpPr/>
          <p:nvPr/>
        </p:nvGrpSpPr>
        <p:grpSpPr>
          <a:xfrm>
            <a:off x="539552" y="1372155"/>
            <a:ext cx="8174682" cy="5091112"/>
            <a:chOff x="539552" y="1372155"/>
            <a:chExt cx="8174682" cy="5091112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372155"/>
              <a:ext cx="3543300" cy="509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3083411"/>
              <a:ext cx="4286250" cy="231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3275856" y="2060848"/>
              <a:ext cx="0" cy="1368152"/>
            </a:xfrm>
            <a:prstGeom prst="straightConnector1">
              <a:avLst/>
            </a:prstGeom>
            <a:ln w="1270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7479601" y="278164"/>
            <a:ext cx="123463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prstClr val="black"/>
                </a:solidFill>
              </a:rPr>
              <a:t>42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40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7" y="278164"/>
            <a:ext cx="3394720" cy="1143000"/>
          </a:xfrm>
        </p:spPr>
        <p:txBody>
          <a:bodyPr>
            <a:noAutofit/>
          </a:bodyPr>
          <a:lstStyle/>
          <a:p>
            <a:r>
              <a:rPr lang="en-GB" sz="6600" dirty="0" smtClean="0"/>
              <a:t>6 x 8 = </a:t>
            </a:r>
            <a:endParaRPr lang="en-GB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278164"/>
            <a:ext cx="6048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(Warty Plate)</a:t>
            </a:r>
            <a:endParaRPr lang="en-GB" sz="6600" dirty="0"/>
          </a:p>
        </p:txBody>
      </p:sp>
      <p:sp>
        <p:nvSpPr>
          <p:cNvPr id="6" name="Rectangle 5"/>
          <p:cNvSpPr/>
          <p:nvPr/>
        </p:nvSpPr>
        <p:spPr>
          <a:xfrm>
            <a:off x="7308304" y="278164"/>
            <a:ext cx="123463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prstClr val="black"/>
                </a:solidFill>
              </a:rPr>
              <a:t>48 </a:t>
            </a:r>
            <a:endParaRPr lang="en-GB" dirty="0"/>
          </a:p>
        </p:txBody>
      </p:sp>
      <p:sp>
        <p:nvSpPr>
          <p:cNvPr id="7" name="AutoShape 6" descr="Image result for witch w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Image result for witch w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2" descr="Image result for witch w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2051720" y="1808075"/>
            <a:ext cx="4680520" cy="4680520"/>
            <a:chOff x="2051720" y="1808075"/>
            <a:chExt cx="4680520" cy="4680520"/>
          </a:xfrm>
        </p:grpSpPr>
        <p:grpSp>
          <p:nvGrpSpPr>
            <p:cNvPr id="9" name="Group 8"/>
            <p:cNvGrpSpPr/>
            <p:nvPr/>
          </p:nvGrpSpPr>
          <p:grpSpPr>
            <a:xfrm>
              <a:off x="2051720" y="1808075"/>
              <a:ext cx="4680520" cy="4680520"/>
              <a:chOff x="2051720" y="1808075"/>
              <a:chExt cx="4680520" cy="4680520"/>
            </a:xfrm>
          </p:grpSpPr>
          <p:pic>
            <p:nvPicPr>
              <p:cNvPr id="13315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1720" y="1808075"/>
                <a:ext cx="4680520" cy="4680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16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2902" b="70331"/>
              <a:stretch/>
            </p:blipFill>
            <p:spPr bwMode="auto">
              <a:xfrm>
                <a:off x="4094467" y="5562270"/>
                <a:ext cx="439714" cy="522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2902" b="70331"/>
              <a:stretch/>
            </p:blipFill>
            <p:spPr bwMode="auto">
              <a:xfrm>
                <a:off x="3291525" y="2324508"/>
                <a:ext cx="439714" cy="522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2902" b="70331"/>
              <a:stretch/>
            </p:blipFill>
            <p:spPr bwMode="auto">
              <a:xfrm>
                <a:off x="5208573" y="2333188"/>
                <a:ext cx="439714" cy="522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2902" b="70331"/>
              <a:stretch/>
            </p:blipFill>
            <p:spPr bwMode="auto">
              <a:xfrm>
                <a:off x="2404094" y="4148335"/>
                <a:ext cx="439714" cy="522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2902" b="70331"/>
              <a:stretch/>
            </p:blipFill>
            <p:spPr bwMode="auto">
              <a:xfrm>
                <a:off x="5860467" y="3953427"/>
                <a:ext cx="439714" cy="522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1" name="Picture 9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657" b="72019"/>
              <a:stretch/>
            </p:blipFill>
            <p:spPr bwMode="auto">
              <a:xfrm>
                <a:off x="5613708" y="3050389"/>
                <a:ext cx="548896" cy="493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9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657" b="72019"/>
              <a:stretch/>
            </p:blipFill>
            <p:spPr bwMode="auto">
              <a:xfrm>
                <a:off x="5339260" y="5069209"/>
                <a:ext cx="548896" cy="493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9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657" b="72019"/>
              <a:stretch/>
            </p:blipFill>
            <p:spPr bwMode="auto">
              <a:xfrm>
                <a:off x="4170953" y="2077978"/>
                <a:ext cx="548896" cy="493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9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657" b="72019"/>
              <a:stretch/>
            </p:blipFill>
            <p:spPr bwMode="auto">
              <a:xfrm>
                <a:off x="2533490" y="3135065"/>
                <a:ext cx="548896" cy="493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9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657" b="72019"/>
              <a:stretch/>
            </p:blipFill>
            <p:spPr bwMode="auto">
              <a:xfrm>
                <a:off x="3000830" y="5085184"/>
                <a:ext cx="548896" cy="493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325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720" y="3050389"/>
              <a:ext cx="1220519" cy="183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840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1" y="278164"/>
            <a:ext cx="3394720" cy="1143000"/>
          </a:xfrm>
        </p:spPr>
        <p:txBody>
          <a:bodyPr>
            <a:noAutofit/>
          </a:bodyPr>
          <a:lstStyle/>
          <a:p>
            <a:r>
              <a:rPr lang="en-GB" sz="6600" dirty="0"/>
              <a:t>7</a:t>
            </a:r>
            <a:r>
              <a:rPr lang="en-GB" sz="6600" dirty="0" smtClean="0"/>
              <a:t> x 7 = </a:t>
            </a:r>
            <a:endParaRPr lang="en-GB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278164"/>
            <a:ext cx="6048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(Porcupine)</a:t>
            </a:r>
            <a:endParaRPr lang="en-GB" sz="6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0007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54468" y="278164"/>
            <a:ext cx="1043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prstClr val="black"/>
                </a:solidFill>
              </a:rPr>
              <a:t>49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70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1" y="278164"/>
            <a:ext cx="3394720" cy="1143000"/>
          </a:xfrm>
        </p:spPr>
        <p:txBody>
          <a:bodyPr>
            <a:noAutofit/>
          </a:bodyPr>
          <a:lstStyle/>
          <a:p>
            <a:r>
              <a:rPr lang="en-GB" sz="6600" dirty="0"/>
              <a:t>7</a:t>
            </a:r>
            <a:r>
              <a:rPr lang="en-GB" sz="6600" dirty="0" smtClean="0"/>
              <a:t> x 8 = </a:t>
            </a:r>
            <a:endParaRPr lang="en-GB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278164"/>
            <a:ext cx="6048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(Nifty Tricks)</a:t>
            </a:r>
            <a:endParaRPr lang="en-GB" sz="6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83" y="1772816"/>
            <a:ext cx="7903285" cy="413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64288" y="278164"/>
            <a:ext cx="123463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prstClr val="black"/>
                </a:solidFill>
              </a:rPr>
              <a:t>56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60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16720" y="269725"/>
            <a:ext cx="3394720" cy="1143000"/>
          </a:xfrm>
        </p:spPr>
        <p:txBody>
          <a:bodyPr>
            <a:noAutofit/>
          </a:bodyPr>
          <a:lstStyle/>
          <a:p>
            <a:r>
              <a:rPr lang="en-GB" sz="6600" dirty="0" smtClean="0"/>
              <a:t>8 x 8 = </a:t>
            </a:r>
            <a:endParaRPr lang="en-GB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2284892" y="324316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(Sick on the floor)</a:t>
            </a:r>
            <a:endParaRPr lang="en-GB" sz="6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3"/>
          <a:stretch/>
        </p:blipFill>
        <p:spPr bwMode="auto">
          <a:xfrm>
            <a:off x="2284892" y="1844824"/>
            <a:ext cx="4824536" cy="471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12360" y="324315"/>
            <a:ext cx="11384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prstClr val="black"/>
                </a:solidFill>
              </a:rPr>
              <a:t>64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05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 x tables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answer is always the same!!!</a:t>
            </a:r>
          </a:p>
          <a:p>
            <a:r>
              <a:rPr lang="en-GB" dirty="0" smtClean="0"/>
              <a:t>1 x 5 = 5</a:t>
            </a:r>
          </a:p>
          <a:p>
            <a:r>
              <a:rPr lang="en-GB" dirty="0" smtClean="0"/>
              <a:t>1 x 100 = 100</a:t>
            </a:r>
          </a:p>
          <a:p>
            <a:r>
              <a:rPr lang="en-GB" dirty="0" smtClean="0"/>
              <a:t>1 x 559 = 559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Can you think of any yourself?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4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</a:t>
            </a:r>
            <a:r>
              <a:rPr lang="en-GB" dirty="0" smtClean="0"/>
              <a:t> x tables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Just double the number…</a:t>
            </a:r>
          </a:p>
          <a:p>
            <a:r>
              <a:rPr lang="en-GB" dirty="0"/>
              <a:t>2</a:t>
            </a:r>
            <a:r>
              <a:rPr lang="en-GB" dirty="0" smtClean="0"/>
              <a:t> x 5 = Double 5 is 10</a:t>
            </a:r>
          </a:p>
          <a:p>
            <a:r>
              <a:rPr lang="en-GB" dirty="0"/>
              <a:t>2</a:t>
            </a:r>
            <a:r>
              <a:rPr lang="en-GB" dirty="0" smtClean="0"/>
              <a:t> x 8 = Double 8 is 16</a:t>
            </a:r>
          </a:p>
          <a:p>
            <a:r>
              <a:rPr lang="en-GB" dirty="0"/>
              <a:t>2</a:t>
            </a:r>
            <a:r>
              <a:rPr lang="en-GB" dirty="0" smtClean="0"/>
              <a:t> x 4 = Double 4 is 8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is 2 x 7?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61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10 x tables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Just add a zero to the number. (Your making it 10 times bigger!)</a:t>
            </a:r>
            <a:endParaRPr lang="en-GB" dirty="0"/>
          </a:p>
          <a:p>
            <a:pPr lvl="0"/>
            <a:r>
              <a:rPr lang="en-GB" dirty="0" smtClean="0">
                <a:solidFill>
                  <a:srgbClr val="292934"/>
                </a:solidFill>
              </a:rPr>
              <a:t>10 </a:t>
            </a:r>
            <a:r>
              <a:rPr lang="en-GB" dirty="0">
                <a:solidFill>
                  <a:srgbClr val="292934"/>
                </a:solidFill>
              </a:rPr>
              <a:t>x 3 = </a:t>
            </a:r>
            <a:r>
              <a:rPr lang="en-GB" dirty="0" smtClean="0">
                <a:solidFill>
                  <a:srgbClr val="292934"/>
                </a:solidFill>
              </a:rPr>
              <a:t>30</a:t>
            </a:r>
            <a:endParaRPr lang="en-GB" dirty="0">
              <a:solidFill>
                <a:srgbClr val="292934"/>
              </a:solidFill>
            </a:endParaRPr>
          </a:p>
          <a:p>
            <a:pPr lvl="0"/>
            <a:r>
              <a:rPr lang="en-GB" dirty="0" smtClean="0">
                <a:solidFill>
                  <a:srgbClr val="292934"/>
                </a:solidFill>
              </a:rPr>
              <a:t>10 </a:t>
            </a:r>
            <a:r>
              <a:rPr lang="en-GB" dirty="0">
                <a:solidFill>
                  <a:srgbClr val="292934"/>
                </a:solidFill>
              </a:rPr>
              <a:t>x 7 = </a:t>
            </a:r>
            <a:r>
              <a:rPr lang="en-GB" dirty="0" smtClean="0">
                <a:solidFill>
                  <a:srgbClr val="292934"/>
                </a:solidFill>
              </a:rPr>
              <a:t>70</a:t>
            </a:r>
            <a:endParaRPr lang="en-GB" dirty="0">
              <a:solidFill>
                <a:srgbClr val="292934"/>
              </a:solidFill>
            </a:endParaRPr>
          </a:p>
          <a:p>
            <a:pPr lvl="0"/>
            <a:r>
              <a:rPr lang="en-GB" dirty="0" smtClean="0">
                <a:solidFill>
                  <a:srgbClr val="292934"/>
                </a:solidFill>
              </a:rPr>
              <a:t>10 </a:t>
            </a:r>
            <a:r>
              <a:rPr lang="en-GB" dirty="0">
                <a:solidFill>
                  <a:srgbClr val="292934"/>
                </a:solidFill>
              </a:rPr>
              <a:t>x 5 = </a:t>
            </a:r>
            <a:r>
              <a:rPr lang="en-GB" dirty="0" smtClean="0">
                <a:solidFill>
                  <a:srgbClr val="292934"/>
                </a:solidFill>
              </a:rPr>
              <a:t>50</a:t>
            </a:r>
            <a:endParaRPr lang="en-GB" dirty="0">
              <a:solidFill>
                <a:srgbClr val="292934"/>
              </a:solidFill>
            </a:endParaRPr>
          </a:p>
          <a:p>
            <a:pPr lvl="0"/>
            <a:r>
              <a:rPr lang="en-GB" dirty="0" smtClean="0">
                <a:solidFill>
                  <a:srgbClr val="292934"/>
                </a:solidFill>
              </a:rPr>
              <a:t>10 </a:t>
            </a:r>
            <a:r>
              <a:rPr lang="en-GB" dirty="0">
                <a:solidFill>
                  <a:srgbClr val="292934"/>
                </a:solidFill>
              </a:rPr>
              <a:t>x 4 = </a:t>
            </a:r>
            <a:r>
              <a:rPr lang="en-GB" dirty="0" smtClean="0">
                <a:solidFill>
                  <a:srgbClr val="292934"/>
                </a:solidFill>
              </a:rPr>
              <a:t>40</a:t>
            </a:r>
          </a:p>
          <a:p>
            <a:pPr lvl="0"/>
            <a:endParaRPr lang="en-GB" dirty="0">
              <a:solidFill>
                <a:srgbClr val="292934"/>
              </a:solidFill>
            </a:endParaRPr>
          </a:p>
          <a:p>
            <a:pPr lvl="0"/>
            <a:r>
              <a:rPr lang="en-GB" dirty="0" smtClean="0">
                <a:solidFill>
                  <a:srgbClr val="292934"/>
                </a:solidFill>
              </a:rPr>
              <a:t>What’s 10 x 9?</a:t>
            </a:r>
            <a:endParaRPr lang="en-GB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 x tables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Just count up in fives to the number you need.</a:t>
            </a:r>
          </a:p>
          <a:p>
            <a:r>
              <a:rPr lang="en-GB" dirty="0" smtClean="0"/>
              <a:t>5 x 4 = 5, 10, 15, </a:t>
            </a:r>
            <a:r>
              <a:rPr lang="en-GB" b="1" dirty="0" smtClean="0"/>
              <a:t>20</a:t>
            </a:r>
          </a:p>
          <a:p>
            <a:r>
              <a:rPr lang="en-GB" dirty="0" smtClean="0"/>
              <a:t>5 x 8 = 5, 10, 15, 20, 25, 30, 35, </a:t>
            </a:r>
            <a:r>
              <a:rPr lang="en-GB" b="1" dirty="0" smtClean="0"/>
              <a:t>40</a:t>
            </a:r>
          </a:p>
          <a:p>
            <a:r>
              <a:rPr lang="en-GB" dirty="0" smtClean="0"/>
              <a:t>5 x 6 = 5, 10, 15, 20, 25, </a:t>
            </a:r>
            <a:r>
              <a:rPr lang="en-GB" b="1" dirty="0" smtClean="0"/>
              <a:t>30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is 5 x 7?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</a:t>
            </a:r>
            <a:r>
              <a:rPr lang="en-GB" dirty="0" smtClean="0"/>
              <a:t> x tables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your hands, there great for the 9’s.</a:t>
            </a:r>
          </a:p>
          <a:p>
            <a:r>
              <a:rPr lang="en-GB" dirty="0"/>
              <a:t>9</a:t>
            </a:r>
            <a:r>
              <a:rPr lang="en-GB" dirty="0" smtClean="0"/>
              <a:t> x 4 = (Put down your 4</a:t>
            </a:r>
            <a:r>
              <a:rPr lang="en-GB" baseline="30000" dirty="0" smtClean="0"/>
              <a:t>th</a:t>
            </a:r>
            <a:r>
              <a:rPr lang="en-GB" dirty="0" smtClean="0"/>
              <a:t> finger) </a:t>
            </a:r>
          </a:p>
          <a:p>
            <a:r>
              <a:rPr lang="en-GB" dirty="0" smtClean="0"/>
              <a:t>9 x 8 = </a:t>
            </a:r>
            <a:r>
              <a:rPr lang="en-GB" dirty="0" smtClean="0"/>
              <a:t>(Put down your 8</a:t>
            </a:r>
            <a:r>
              <a:rPr lang="en-GB" baseline="30000" dirty="0" smtClean="0"/>
              <a:t>th</a:t>
            </a:r>
            <a:r>
              <a:rPr lang="en-GB" dirty="0" smtClean="0"/>
              <a:t> finger) </a:t>
            </a:r>
            <a:endParaRPr lang="en-GB" dirty="0" smtClean="0"/>
          </a:p>
          <a:p>
            <a:r>
              <a:rPr lang="en-GB" dirty="0" smtClean="0"/>
              <a:t>9 x 6 = </a:t>
            </a:r>
            <a:r>
              <a:rPr lang="en-GB" dirty="0" smtClean="0"/>
              <a:t>(Put down your 6</a:t>
            </a:r>
            <a:r>
              <a:rPr lang="en-GB" baseline="30000" dirty="0" smtClean="0"/>
              <a:t>th</a:t>
            </a:r>
            <a:r>
              <a:rPr lang="en-GB" dirty="0" smtClean="0"/>
              <a:t> finger)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is 9 x 7?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69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11 x tables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These are easy, let’s see why… </a:t>
            </a:r>
          </a:p>
          <a:p>
            <a:r>
              <a:rPr lang="en-GB" dirty="0" smtClean="0"/>
              <a:t>11 x 3 = 33</a:t>
            </a:r>
            <a:endParaRPr lang="en-GB" dirty="0"/>
          </a:p>
          <a:p>
            <a:r>
              <a:rPr lang="en-GB" dirty="0" smtClean="0"/>
              <a:t>11 x 7 = 77</a:t>
            </a:r>
          </a:p>
          <a:p>
            <a:r>
              <a:rPr lang="en-GB" dirty="0" smtClean="0"/>
              <a:t>11 x 5 = 55</a:t>
            </a:r>
          </a:p>
          <a:p>
            <a:r>
              <a:rPr lang="en-GB" dirty="0" smtClean="0"/>
              <a:t>11 x 4 = 44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is 11 x 9?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03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420888"/>
            <a:ext cx="5698976" cy="1143000"/>
          </a:xfrm>
        </p:spPr>
        <p:txBody>
          <a:bodyPr>
            <a:noAutofit/>
          </a:bodyPr>
          <a:lstStyle/>
          <a:p>
            <a:r>
              <a:rPr lang="en-GB" sz="6000" dirty="0" smtClean="0"/>
              <a:t>Now for the rest…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5738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107</TotalTime>
  <Words>447</Words>
  <Application>Microsoft Office PowerPoint</Application>
  <PresentationFormat>On-screen Show (4:3)</PresentationFormat>
  <Paragraphs>101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Learn those Timetables</vt:lpstr>
      <vt:lpstr>0 x tables</vt:lpstr>
      <vt:lpstr>1 x tables</vt:lpstr>
      <vt:lpstr>2 x tables</vt:lpstr>
      <vt:lpstr>10 x tables</vt:lpstr>
      <vt:lpstr>5 x tables</vt:lpstr>
      <vt:lpstr>9 x tables</vt:lpstr>
      <vt:lpstr>11 x tables</vt:lpstr>
      <vt:lpstr>Now for the rest…</vt:lpstr>
      <vt:lpstr>3 x 3 = </vt:lpstr>
      <vt:lpstr>3 x 4 = </vt:lpstr>
      <vt:lpstr>3 x 6 = </vt:lpstr>
      <vt:lpstr>3 x 7 = </vt:lpstr>
      <vt:lpstr>3 x 8 = </vt:lpstr>
      <vt:lpstr>4 x 4 = </vt:lpstr>
      <vt:lpstr>6 x 4 = </vt:lpstr>
      <vt:lpstr>4 x 7 = </vt:lpstr>
      <vt:lpstr>4 x 8 = </vt:lpstr>
      <vt:lpstr>6 x 6 = </vt:lpstr>
      <vt:lpstr>6 x 7 = </vt:lpstr>
      <vt:lpstr>6 x 8 = </vt:lpstr>
      <vt:lpstr>7 x 7 = </vt:lpstr>
      <vt:lpstr>7 x 8 = </vt:lpstr>
      <vt:lpstr>8 x 8 =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those Timetables</dc:title>
  <dc:creator>User</dc:creator>
  <cp:lastModifiedBy>User</cp:lastModifiedBy>
  <cp:revision>12</cp:revision>
  <dcterms:created xsi:type="dcterms:W3CDTF">2016-12-04T14:08:01Z</dcterms:created>
  <dcterms:modified xsi:type="dcterms:W3CDTF">2016-12-04T15:55:57Z</dcterms:modified>
</cp:coreProperties>
</file>